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07A97-9DD3-4E24-A14F-89D116E03653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44128-DD5E-4DDE-96F8-DEAF9183CC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744128-DD5E-4DDE-96F8-DEAF9183CC7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5CCAD2B-DEA7-4FE3-9391-10FD241D54D0}" type="datetimeFigureOut">
              <a:rPr lang="ru-RU" smtClean="0"/>
              <a:pPr/>
              <a:t>28.02.2018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1EF815-663A-4E56-80CC-910C431AD26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57167"/>
            <a:ext cx="7772400" cy="171451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современного урока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300191" y="5589240"/>
            <a:ext cx="45719" cy="49560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я\Desktop\s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4778932" cy="31683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Задача преподавателя в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современном уроке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направлять действия детей,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не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передавать им готовые знания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я\Desktop\7a6fe08027b80ee08bda1ed60d73e334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225203" y="1554163"/>
            <a:ext cx="684599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Современный урок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 отличие от традиционного - это урок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совместной деятельности учителя и ученика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применением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интерактивных методов обучения.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нна владимировна\Desktop\big_19a6b291321f5ed0b6f6aa91996eaf7276b44f44fadc1b7b1f9cc3e4fcb68c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8596" y="2000240"/>
            <a:ext cx="8175931" cy="45259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Признаки современного урока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Авторская позиция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Обучающийся – субъект образования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Интерактивность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Научность</a:t>
            </a:r>
          </a:p>
          <a:p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Системность</a:t>
            </a: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Междисциплинарность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Практико-ориентированность</a:t>
            </a:r>
            <a:endParaRPr lang="ru-RU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Авторская позиция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- авторское видение и понимание системы идей, выводов о закономерностях и сущности педагогического процесса, принципах его организации и методах осуществления. </a:t>
            </a:r>
            <a:endParaRPr lang="ru-RU" sz="36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376264"/>
          </a:xfrm>
        </p:spPr>
        <p:txBody>
          <a:bodyPr>
            <a:normAutofit/>
          </a:bodyPr>
          <a:lstStyle/>
          <a:p>
            <a: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Обучающийся - субъект образования</a:t>
            </a:r>
            <a:br>
              <a:rPr lang="ru-RU" sz="24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В  модели современного урока обучающиеся являются равноправными с преподавателем участниками совместной деятельности</a:t>
            </a:r>
            <a:endParaRPr lang="ru-RU" sz="2400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\Desktop\13124513_img_179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14480" y="2786057"/>
            <a:ext cx="5951028" cy="37147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3103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Интерактивность</a:t>
            </a:r>
            <a:r>
              <a:rPr lang="ru-RU" sz="2400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диалоговое обучение, в ходе которого осуществляется взаимодействие педагога и учащихся, а также учащихся друг с другом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я\Desktop\вуз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2071678"/>
            <a:ext cx="679573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930226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Научность –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научное обоснование содержания обучения и воспитания, использование новых разработок, рекомендаций, статей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я\Desktop\point-1.-Obucheni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00166" y="2071678"/>
            <a:ext cx="6034616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Системность – </a:t>
            </a:r>
            <a:endParaRPr lang="ru-RU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системный подход в педагогике: основные самостоятельные элементы рассматриваются как совокупность взаимосвязанных компонентов -  цели образования, субъекты процесса, содержание образования, методы, формы, средства педагогического процесса.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err="1" smtClean="0">
                <a:solidFill>
                  <a:srgbClr val="002060"/>
                </a:solidFill>
              </a:rPr>
              <a:t>Междисциплинарность</a:t>
            </a:r>
            <a:r>
              <a:rPr lang="ru-RU" sz="2400" i="1" dirty="0" smtClean="0">
                <a:solidFill>
                  <a:srgbClr val="002060"/>
                </a:solidFill>
              </a:rPr>
              <a:t> – </a:t>
            </a:r>
            <a:r>
              <a:rPr lang="ru-RU" sz="2400" i="1" dirty="0" smtClean="0">
                <a:solidFill>
                  <a:srgbClr val="0070C0"/>
                </a:solidFill>
              </a:rPr>
              <a:t>прослеживание связей между  дисциплинами, </a:t>
            </a:r>
            <a:r>
              <a:rPr lang="ru-RU" sz="2400" i="1" dirty="0" err="1" smtClean="0">
                <a:solidFill>
                  <a:srgbClr val="0070C0"/>
                </a:solidFill>
              </a:rPr>
              <a:t>межпредметные</a:t>
            </a:r>
            <a:r>
              <a:rPr lang="ru-RU" sz="2400" i="1" dirty="0" smtClean="0">
                <a:solidFill>
                  <a:srgbClr val="0070C0"/>
                </a:solidFill>
              </a:rPr>
              <a:t> связи</a:t>
            </a:r>
            <a:endParaRPr lang="ru-RU" sz="2400" i="1" dirty="0">
              <a:solidFill>
                <a:srgbClr val="0070C0"/>
              </a:solidFill>
            </a:endParaRPr>
          </a:p>
        </p:txBody>
      </p:sp>
      <p:pic>
        <p:nvPicPr>
          <p:cNvPr id="4098" name="Picture 2" descr="C:\Users\я\Desktop\learning-tips-smarter-website-resourc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1714488"/>
            <a:ext cx="86868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41568" cy="1296144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Практико-ориентированность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знания нужны для применения их на практике</a:t>
            </a:r>
            <a:endParaRPr lang="ru-RU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я\Desktop\3a9bd9c7bc157d1b650947919d9150e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81128" y="1554163"/>
            <a:ext cx="7134143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152</Words>
  <Application>Microsoft Office PowerPoint</Application>
  <PresentationFormat>Экран (4:3)</PresentationFormat>
  <Paragraphs>21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Модель современного урока</vt:lpstr>
      <vt:lpstr>Признаки современного урока</vt:lpstr>
      <vt:lpstr>Авторская позиция</vt:lpstr>
      <vt:lpstr>Обучающийся - субъект образования В  модели современного урока обучающиеся являются равноправными с преподавателем участниками совместной деятельности</vt:lpstr>
      <vt:lpstr>Интерактивность – диалоговое обучение, в ходе которого осуществляется взаимодействие педагога и учащихся, а также учащихся друг с другом</vt:lpstr>
      <vt:lpstr>Научность – научное обоснование содержания обучения и воспитания, использование новых разработок, рекомендаций, статей</vt:lpstr>
      <vt:lpstr>Системность – </vt:lpstr>
      <vt:lpstr>Междисциплинарность – прослеживание связей между  дисциплинами, межпредметные связи</vt:lpstr>
      <vt:lpstr>Практико-ориентированность - знания нужны для применения их на практике</vt:lpstr>
      <vt:lpstr>Задача преподавателя в современном уроке направлять действия детей, а не передавать им готовые знания. </vt:lpstr>
      <vt:lpstr> Современный урок, в отличие от традиционного - это урок совместной деятельности учителя и ученика с применением интерактивных методов обучения.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Методические рекомендации к организации современного урока</dc:title>
  <dc:creator>я</dc:creator>
  <cp:lastModifiedBy>Анна владимировна</cp:lastModifiedBy>
  <cp:revision>18</cp:revision>
  <dcterms:created xsi:type="dcterms:W3CDTF">2018-02-25T15:54:08Z</dcterms:created>
  <dcterms:modified xsi:type="dcterms:W3CDTF">2018-02-28T05:49:14Z</dcterms:modified>
</cp:coreProperties>
</file>